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B3673-68E2-6647-D1F8-1D2F07D80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9709E16-FAB7-94B1-4B88-226F1016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D1291A-CA7D-A9BA-6F32-2D836B3F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DDE312-3DD7-B859-1A2B-DC6BD51A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AE1656-CB37-F8B6-25D4-A91A7743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8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B09429-AA90-7F7E-2FE1-B533A284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5CF665-60C4-5D7B-73FB-61BDBA14F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C5596D-6627-7BCB-292E-3EB1C0ED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5174DE-1AEA-9FD7-6BF0-F8D96668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7248E7-99BB-13F1-2CD3-BD651111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A703E29-45BA-3500-0D9D-1060CDED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40CED4B-DBF8-108C-BE7A-13375BE0C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E49F26-2CC4-204F-D444-B03FBB64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6BF329-4D00-9552-A0FB-5B7D4EDA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B846E0-825B-94B0-ED14-C63F7C63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1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DCB2F-2760-BB38-35A4-A2BE58C8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9DCC7C-5CE8-1459-564B-274CC3CC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885B7D-DD34-AB1C-78B7-57EB0DF5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FF3A91-91CF-ABF9-60B6-AA38EA00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56DB4B-FF2F-B43D-09C7-D5DB7DDC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ED72E5-A621-F4D6-6845-CB7EF192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536663-8B49-6511-A86A-E940E55D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B1C727-DFED-5092-6DCC-31FE8E92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BD6213-963E-9008-315E-AD2BBB87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1C2409-3A6C-50C7-FA31-089314D5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739C5E-11A7-D624-3512-251544D2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7BCEC0-5FE9-C24F-7F64-E5951D0BE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C424DD-3EAC-C2B5-0B48-FEF8DE2E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2B95DF-BA8E-A173-F78B-8C0B57EB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AA2B00-AA08-9D87-A067-AF2D3E62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EBE81-544F-09E0-E203-EE4CB52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45846-A364-7ED6-4436-BACB8775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107EE2-B7BF-2C4C-F405-E8EE7796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5BBD32-89AF-4858-1BE0-9F7923879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13F7DB-AEF6-3148-5AE0-ECCB50037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758B65E-2F23-DB48-6F27-491246442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CD73902-A6C3-06F2-2C2A-E13D99E6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F7C5E49-69D9-1F1F-D094-E81667B7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61F04A6-D1CA-E255-4BE3-D7E9C7E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DD723D-287C-5192-B934-20397BA0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BBD7B0A-DBC4-B055-6B34-46050F99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AB7D1B7-CD37-319E-A676-C732EA1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2BCA747-8983-738C-2D96-37AFEC81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C70688D-6CEB-0779-7F72-6ACE2BA0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AAE78F4-E809-CBA5-0085-5E9AFC7D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4DA2B5-B653-29F7-2466-B90E1FFF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965653-F2EB-4572-6F0C-6E688BAE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B73BB4-37EB-34CC-9CFD-E0DFB04B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97B016-0176-CC4B-A249-D231C0AC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78B751-0027-8895-611C-B42DC537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EBCC32-ABAD-67C1-FCEC-3CE4A49B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5431FA-CF46-2A3E-B13C-C10C7526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2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10BF-6959-78D0-1023-8C911832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09CAF2D-80EC-DAB2-38D4-A5C89180F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42FFA5-5077-E6CB-2E1D-851AAB7B8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FAC11A-A9D1-0374-5B05-07CC4AE9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54E044-7DDA-FA1A-3BDD-90B6FF39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C3C9EC-ACC6-884C-189A-49464952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2F6AA-ADBE-4409-CB7B-2BE8BD8E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41716C-8531-8836-0589-77786E61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EB2E7F-7B8A-CB9E-3D2B-29C5653E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2E80-046F-4C93-B21F-AB4D22E1DFA4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D6B11C-F055-F4D5-EB18-BFDB21E65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1A3254-BD7A-3ED7-1B19-6D6FC8290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86F9-D621-437C-A114-2DA539191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86" y="661776"/>
            <a:ext cx="7845874" cy="61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128166-BF7B-3837-0795-EA61BF8629D4}"/>
              </a:ext>
            </a:extLst>
          </p:cNvPr>
          <p:cNvSpPr txBox="1"/>
          <p:nvPr/>
        </p:nvSpPr>
        <p:spPr>
          <a:xfrm>
            <a:off x="2618687" y="-6152"/>
            <a:ext cx="8123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 идей и инициатив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C5F2F18-4EBC-1BA8-FDA3-465EDA95106D}"/>
              </a:ext>
            </a:extLst>
          </p:cNvPr>
          <p:cNvSpPr/>
          <p:nvPr/>
        </p:nvSpPr>
        <p:spPr>
          <a:xfrm>
            <a:off x="4640582" y="5368621"/>
            <a:ext cx="3472145" cy="1226372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Inter"/>
              </a:rPr>
              <a:t>«Молодость – время выбора. Наши инициативы здесь и сейчас»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01F19CEA-665C-8220-1201-AF95449C80F1}"/>
              </a:ext>
            </a:extLst>
          </p:cNvPr>
          <p:cNvSpPr/>
          <p:nvPr/>
        </p:nvSpPr>
        <p:spPr>
          <a:xfrm>
            <a:off x="2402480" y="933219"/>
            <a:ext cx="2818614" cy="155542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Жить активно, участвовать в  общественной жизни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4124F75-4258-2E13-A41F-CE1DACC39A0E}"/>
              </a:ext>
            </a:extLst>
          </p:cNvPr>
          <p:cNvSpPr/>
          <p:nvPr/>
        </p:nvSpPr>
        <p:spPr>
          <a:xfrm>
            <a:off x="2402480" y="3863978"/>
            <a:ext cx="2818614" cy="163555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здоровый образ жизни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41DAAE01-0122-9B85-D478-2942B832EB4D}"/>
              </a:ext>
            </a:extLst>
          </p:cNvPr>
          <p:cNvSpPr/>
          <p:nvPr/>
        </p:nvSpPr>
        <p:spPr>
          <a:xfrm>
            <a:off x="269773" y="160337"/>
            <a:ext cx="1611983" cy="791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Сентябрь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81BFBC2-D7F3-516C-FA41-E34A92B16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36" y="30219"/>
            <a:ext cx="1642564" cy="162952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00CDDD2-F12B-6428-C8A3-2ECC99DF5D64}"/>
              </a:ext>
            </a:extLst>
          </p:cNvPr>
          <p:cNvSpPr/>
          <p:nvPr/>
        </p:nvSpPr>
        <p:spPr>
          <a:xfrm>
            <a:off x="6680461" y="951403"/>
            <a:ext cx="3767807" cy="192541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Приложить все свои силы, чтобы  сделать интереснее, ярче , полезнее  собственную жизнь и жизнь сверстников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4124F75-4258-2E13-A41F-CE1DACC39A0E}"/>
              </a:ext>
            </a:extLst>
          </p:cNvPr>
          <p:cNvSpPr/>
          <p:nvPr/>
        </p:nvSpPr>
        <p:spPr>
          <a:xfrm>
            <a:off x="6851249" y="3519900"/>
            <a:ext cx="2818614" cy="163555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Реализовывать свои возможности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4124F75-4258-2E13-A41F-CE1DACC39A0E}"/>
              </a:ext>
            </a:extLst>
          </p:cNvPr>
          <p:cNvSpPr/>
          <p:nvPr/>
        </p:nvSpPr>
        <p:spPr>
          <a:xfrm>
            <a:off x="4439426" y="2488642"/>
            <a:ext cx="2918734" cy="163555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Приносить пользу обществу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4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81" y="925158"/>
            <a:ext cx="8283388" cy="57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5CF2FC-4BAE-CC10-4040-46315DF61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06" y="79283"/>
            <a:ext cx="1406894" cy="1395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984E53-3735-B328-02EB-CBE71CDD7043}"/>
              </a:ext>
            </a:extLst>
          </p:cNvPr>
          <p:cNvSpPr txBox="1"/>
          <p:nvPr/>
        </p:nvSpPr>
        <p:spPr>
          <a:xfrm>
            <a:off x="2452300" y="246955"/>
            <a:ext cx="8134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Дерево идей и инициатив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9F6BDF23-F0A6-A5A4-6D3F-F49D9FEA55D0}"/>
              </a:ext>
            </a:extLst>
          </p:cNvPr>
          <p:cNvSpPr/>
          <p:nvPr/>
        </p:nvSpPr>
        <p:spPr>
          <a:xfrm>
            <a:off x="369976" y="246955"/>
            <a:ext cx="1706251" cy="923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Октябрь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9546B6D-10E7-0B54-86A3-067043B2778A}"/>
              </a:ext>
            </a:extLst>
          </p:cNvPr>
          <p:cNvSpPr/>
          <p:nvPr/>
        </p:nvSpPr>
        <p:spPr>
          <a:xfrm>
            <a:off x="3428419" y="5008128"/>
            <a:ext cx="4647302" cy="158635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Roboto" panose="020F0502020204030204" pitchFamily="2" charset="0"/>
              </a:rPr>
              <a:t>«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Молодость – время выбора. Молодежь – за милосердие» (о волонтерской деятельности; волонтерских отрядах)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D6A5903-BF5E-8ABE-474D-351CB6CD7D0D}"/>
              </a:ext>
            </a:extLst>
          </p:cNvPr>
          <p:cNvSpPr/>
          <p:nvPr/>
        </p:nvSpPr>
        <p:spPr>
          <a:xfrm>
            <a:off x="2873808" y="3494846"/>
            <a:ext cx="2762054" cy="1187777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«Память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623BABF7-A3BE-2695-EEAB-562F6FF11112}"/>
              </a:ext>
            </a:extLst>
          </p:cNvPr>
          <p:cNvSpPr/>
          <p:nvPr/>
        </p:nvSpPr>
        <p:spPr>
          <a:xfrm>
            <a:off x="6701095" y="3494846"/>
            <a:ext cx="2791632" cy="105371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«Спаси жизнь»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7B1A67C2-8864-7DC7-19FE-92587AF919EC}"/>
              </a:ext>
            </a:extLst>
          </p:cNvPr>
          <p:cNvSpPr/>
          <p:nvPr/>
        </p:nvSpPr>
        <p:spPr>
          <a:xfrm>
            <a:off x="7030131" y="1170096"/>
            <a:ext cx="2821440" cy="139207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Операция ко Дню пожилого человека «Лучики добра»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B6686F8-6F16-C775-7543-DCEEF5FF44B8}"/>
              </a:ext>
            </a:extLst>
          </p:cNvPr>
          <p:cNvSpPr/>
          <p:nvPr/>
        </p:nvSpPr>
        <p:spPr>
          <a:xfrm>
            <a:off x="2110508" y="1475011"/>
            <a:ext cx="2845851" cy="1253202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Трудовой десант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«Сделаем мир чище»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11" y="2308087"/>
            <a:ext cx="285273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4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53" y="712032"/>
            <a:ext cx="8267556" cy="61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A2465B-0F0C-36DA-9D0F-442154ABA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18" y="0"/>
            <a:ext cx="1472882" cy="1461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3E35A0-A1A9-3862-1750-020458038B51}"/>
              </a:ext>
            </a:extLst>
          </p:cNvPr>
          <p:cNvSpPr txBox="1"/>
          <p:nvPr/>
        </p:nvSpPr>
        <p:spPr>
          <a:xfrm>
            <a:off x="860612" y="230113"/>
            <a:ext cx="9025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Дерево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EF9FFF7-552A-72E5-391F-5606E4578EBD}"/>
              </a:ext>
            </a:extLst>
          </p:cNvPr>
          <p:cNvSpPr/>
          <p:nvPr/>
        </p:nvSpPr>
        <p:spPr>
          <a:xfrm>
            <a:off x="125598" y="646330"/>
            <a:ext cx="1901914" cy="829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Ноябрь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5D5D5645-85B4-4DF5-41DE-C5A28229A691}"/>
              </a:ext>
            </a:extLst>
          </p:cNvPr>
          <p:cNvSpPr/>
          <p:nvPr/>
        </p:nvSpPr>
        <p:spPr>
          <a:xfrm>
            <a:off x="4497684" y="5330858"/>
            <a:ext cx="3707695" cy="131852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«Молодость – время выбора. Что может БРСМ?»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21624BD-103E-D3C4-7651-3DEB19D9B0C2}"/>
              </a:ext>
            </a:extLst>
          </p:cNvPr>
          <p:cNvSpPr/>
          <p:nvPr/>
        </p:nvSpPr>
        <p:spPr>
          <a:xfrm>
            <a:off x="2861534" y="2386804"/>
            <a:ext cx="2339569" cy="114064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3E4E6C5-4565-A067-FEF0-B11D00C9C2DB}"/>
              </a:ext>
            </a:extLst>
          </p:cNvPr>
          <p:cNvSpPr/>
          <p:nvPr/>
        </p:nvSpPr>
        <p:spPr>
          <a:xfrm>
            <a:off x="6146974" y="1461192"/>
            <a:ext cx="2291023" cy="103336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Культурные мероприятия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35729EC-3E6E-124B-DF84-D17EA2DC01DB}"/>
              </a:ext>
            </a:extLst>
          </p:cNvPr>
          <p:cNvSpPr/>
          <p:nvPr/>
        </p:nvSpPr>
        <p:spPr>
          <a:xfrm>
            <a:off x="2631393" y="4003675"/>
            <a:ext cx="2300140" cy="98981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Стройбригады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47095626-1035-B3F2-7464-57CB1B6A585A}"/>
              </a:ext>
            </a:extLst>
          </p:cNvPr>
          <p:cNvSpPr/>
          <p:nvPr/>
        </p:nvSpPr>
        <p:spPr>
          <a:xfrm>
            <a:off x="7103462" y="4179456"/>
            <a:ext cx="2554664" cy="116215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93" y="1221205"/>
            <a:ext cx="272288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47095626-1035-B3F2-7464-57CB1B6A585A}"/>
              </a:ext>
            </a:extLst>
          </p:cNvPr>
          <p:cNvSpPr/>
          <p:nvPr/>
        </p:nvSpPr>
        <p:spPr>
          <a:xfrm>
            <a:off x="6511791" y="2608562"/>
            <a:ext cx="2554664" cy="116215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Волонтёрская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135729EC-3E6E-124B-DF84-D17EA2DC01DB}"/>
              </a:ext>
            </a:extLst>
          </p:cNvPr>
          <p:cNvSpPr/>
          <p:nvPr/>
        </p:nvSpPr>
        <p:spPr>
          <a:xfrm>
            <a:off x="4603898" y="3406849"/>
            <a:ext cx="2300140" cy="98981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конкурсы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38" y="592916"/>
            <a:ext cx="8631163" cy="607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28173F-7257-C26C-9778-6268D4BFE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59" y="56355"/>
            <a:ext cx="1425748" cy="141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2FEBF4-D112-DBD4-AAA4-E1C0F1FB5329}"/>
              </a:ext>
            </a:extLst>
          </p:cNvPr>
          <p:cNvSpPr txBox="1"/>
          <p:nvPr/>
        </p:nvSpPr>
        <p:spPr>
          <a:xfrm>
            <a:off x="436248" y="160338"/>
            <a:ext cx="9466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Дерево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06A8474-6DC5-DC74-AD95-F7805F4DA0E6}"/>
              </a:ext>
            </a:extLst>
          </p:cNvPr>
          <p:cNvSpPr/>
          <p:nvPr/>
        </p:nvSpPr>
        <p:spPr>
          <a:xfrm>
            <a:off x="0" y="575836"/>
            <a:ext cx="2111604" cy="7815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Декабрь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EB67ADA-BC89-3FA3-C405-3A18EEC88DF4}"/>
              </a:ext>
            </a:extLst>
          </p:cNvPr>
          <p:cNvSpPr/>
          <p:nvPr/>
        </p:nvSpPr>
        <p:spPr>
          <a:xfrm>
            <a:off x="3356386" y="5196972"/>
            <a:ext cx="4558543" cy="132918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«Молодость – время выбора. Профессиональное самоопределение»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C00E534-7829-64A6-9341-233911A69084}"/>
              </a:ext>
            </a:extLst>
          </p:cNvPr>
          <p:cNvSpPr/>
          <p:nvPr/>
        </p:nvSpPr>
        <p:spPr>
          <a:xfrm>
            <a:off x="6161498" y="806197"/>
            <a:ext cx="2586872" cy="132918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Экскурсии на предприятия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6400B686-E4CA-B672-5513-78DBF9F7A94B}"/>
              </a:ext>
            </a:extLst>
          </p:cNvPr>
          <p:cNvSpPr/>
          <p:nvPr/>
        </p:nvSpPr>
        <p:spPr>
          <a:xfrm>
            <a:off x="7562626" y="2144800"/>
            <a:ext cx="2710927" cy="132918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«Красота спасет мир» («Человек –художественный образ»)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9A151B52-E840-37CB-5162-7086C7DAE6A6}"/>
              </a:ext>
            </a:extLst>
          </p:cNvPr>
          <p:cNvSpPr/>
          <p:nvPr/>
        </p:nvSpPr>
        <p:spPr>
          <a:xfrm>
            <a:off x="2675504" y="1197871"/>
            <a:ext cx="2756554" cy="109350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Встречи с представителями профес</a:t>
            </a:r>
            <a:r>
              <a:rPr lang="ru-RU" dirty="0"/>
              <a:t>сий</a:t>
            </a:r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80E51C35-B45B-7088-8816-0E6A1B291CCF}"/>
              </a:ext>
            </a:extLst>
          </p:cNvPr>
          <p:cNvSpPr/>
          <p:nvPr/>
        </p:nvSpPr>
        <p:spPr>
          <a:xfrm>
            <a:off x="7454934" y="3473980"/>
            <a:ext cx="3205894" cy="153190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Интеллектуальная игра «Технический друг»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(«Человек –техника»)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C294EDDD-06CC-A677-73C1-7F8FAD774AFB}"/>
              </a:ext>
            </a:extLst>
          </p:cNvPr>
          <p:cNvSpPr/>
          <p:nvPr/>
        </p:nvSpPr>
        <p:spPr>
          <a:xfrm>
            <a:off x="4281659" y="3473980"/>
            <a:ext cx="3280967" cy="153190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«Знаю все» («Человек-знаковая система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294EDDD-06CC-A677-73C1-7F8FAD774AFB}"/>
              </a:ext>
            </a:extLst>
          </p:cNvPr>
          <p:cNvSpPr/>
          <p:nvPr/>
        </p:nvSpPr>
        <p:spPr>
          <a:xfrm>
            <a:off x="4260028" y="2088033"/>
            <a:ext cx="2722686" cy="127911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«Твори добро»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(«Человек-природа»)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294EDDD-06CC-A677-73C1-7F8FAD774AFB}"/>
              </a:ext>
            </a:extLst>
          </p:cNvPr>
          <p:cNvSpPr/>
          <p:nvPr/>
        </p:nvSpPr>
        <p:spPr>
          <a:xfrm>
            <a:off x="2111604" y="3097457"/>
            <a:ext cx="2285322" cy="1142475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добрых дел («Человек-человек»)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07" y="449210"/>
            <a:ext cx="8205788" cy="61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F7EE47-DDA8-C1A1-2139-1FDD957D8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36" y="72345"/>
            <a:ext cx="1529442" cy="1517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AA309A-09DA-F0F3-1202-E9E444F317E2}"/>
              </a:ext>
            </a:extLst>
          </p:cNvPr>
          <p:cNvSpPr txBox="1"/>
          <p:nvPr/>
        </p:nvSpPr>
        <p:spPr>
          <a:xfrm>
            <a:off x="2140772" y="-29616"/>
            <a:ext cx="7887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 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D1D95AAF-FF0D-5202-B8AF-F4E9CBC87B79}"/>
              </a:ext>
            </a:extLst>
          </p:cNvPr>
          <p:cNvSpPr/>
          <p:nvPr/>
        </p:nvSpPr>
        <p:spPr>
          <a:xfrm>
            <a:off x="3791482" y="5217500"/>
            <a:ext cx="3593055" cy="1338606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«Молодость – время выбора. Куда поступать учиться?»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4E0BCCF9-90CD-44DD-6D02-C201A6881138}"/>
              </a:ext>
            </a:extLst>
          </p:cNvPr>
          <p:cNvSpPr/>
          <p:nvPr/>
        </p:nvSpPr>
        <p:spPr>
          <a:xfrm>
            <a:off x="193422" y="449210"/>
            <a:ext cx="1872046" cy="763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48A7A77-303E-BC93-8FFE-EA2470A74916}"/>
              </a:ext>
            </a:extLst>
          </p:cNvPr>
          <p:cNvSpPr/>
          <p:nvPr/>
        </p:nvSpPr>
        <p:spPr>
          <a:xfrm>
            <a:off x="2812182" y="3106928"/>
            <a:ext cx="2966890" cy="1228808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рынка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 Борисовского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CA5D7816-F371-7B87-6E98-F99A2730FF5B}"/>
              </a:ext>
            </a:extLst>
          </p:cNvPr>
          <p:cNvSpPr/>
          <p:nvPr/>
        </p:nvSpPr>
        <p:spPr>
          <a:xfrm>
            <a:off x="5921782" y="1648024"/>
            <a:ext cx="3314017" cy="145890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 выпускниками школы-студентами «Моя специальность лучшая»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B51B07B7-1E6E-0115-7254-96EB39BF3AFE}"/>
              </a:ext>
            </a:extLst>
          </p:cNvPr>
          <p:cNvSpPr/>
          <p:nvPr/>
        </p:nvSpPr>
        <p:spPr>
          <a:xfrm>
            <a:off x="2749853" y="1363737"/>
            <a:ext cx="3029219" cy="101373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Профтестирование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«Моё будущее»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B920952-35C1-5853-CBF5-1649FEC26B32}"/>
              </a:ext>
            </a:extLst>
          </p:cNvPr>
          <p:cNvSpPr/>
          <p:nvPr/>
        </p:nvSpPr>
        <p:spPr>
          <a:xfrm>
            <a:off x="6174228" y="3603812"/>
            <a:ext cx="3192904" cy="1280707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Посещение дней открытых дверей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ВУЗов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7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00" y="591671"/>
            <a:ext cx="8584603" cy="61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39D87D-F264-B2D5-8AD4-F7A234E2D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82" y="1407"/>
            <a:ext cx="1378613" cy="1367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796382-8352-8CD7-D613-B57DC722F948}"/>
              </a:ext>
            </a:extLst>
          </p:cNvPr>
          <p:cNvSpPr txBox="1"/>
          <p:nvPr/>
        </p:nvSpPr>
        <p:spPr>
          <a:xfrm>
            <a:off x="1549101" y="0"/>
            <a:ext cx="7975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Дерево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5DBEE2A8-77E9-F67B-A791-CA3F3E4C6E87}"/>
              </a:ext>
            </a:extLst>
          </p:cNvPr>
          <p:cNvSpPr/>
          <p:nvPr/>
        </p:nvSpPr>
        <p:spPr>
          <a:xfrm>
            <a:off x="0" y="685242"/>
            <a:ext cx="1968649" cy="7117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5A0962D-8ACE-9B14-82A0-B41B7AE5EE11}"/>
              </a:ext>
            </a:extLst>
          </p:cNvPr>
          <p:cNvSpPr/>
          <p:nvPr/>
        </p:nvSpPr>
        <p:spPr>
          <a:xfrm>
            <a:off x="3630815" y="5242744"/>
            <a:ext cx="4421171" cy="1291472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«Молодость – время выбора. Молодежь – за здоровый образ жизни»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CF8FBE7-F5CF-147C-EA53-78DB9F7EAFFE}"/>
              </a:ext>
            </a:extLst>
          </p:cNvPr>
          <p:cNvSpPr/>
          <p:nvPr/>
        </p:nvSpPr>
        <p:spPr>
          <a:xfrm>
            <a:off x="2707045" y="1350816"/>
            <a:ext cx="2290713" cy="1008668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D5B4CA6-51F6-8A7C-38C2-C9028B648EF0}"/>
              </a:ext>
            </a:extLst>
          </p:cNvPr>
          <p:cNvSpPr/>
          <p:nvPr/>
        </p:nvSpPr>
        <p:spPr>
          <a:xfrm>
            <a:off x="6188085" y="1183625"/>
            <a:ext cx="2884602" cy="117585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медработниками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0651E5D5-3E94-FE9B-950E-EA943F3376E4}"/>
              </a:ext>
            </a:extLst>
          </p:cNvPr>
          <p:cNvSpPr/>
          <p:nvPr/>
        </p:nvSpPr>
        <p:spPr>
          <a:xfrm>
            <a:off x="2078875" y="3612062"/>
            <a:ext cx="2414048" cy="101855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Викторина по ЗОЖ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4AE57004-EA03-B751-6701-FDC52E390E6D}"/>
              </a:ext>
            </a:extLst>
          </p:cNvPr>
          <p:cNvSpPr/>
          <p:nvPr/>
        </p:nvSpPr>
        <p:spPr>
          <a:xfrm>
            <a:off x="7630386" y="3224005"/>
            <a:ext cx="2488676" cy="117585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агитбригад по ЗОЖ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CF2DB3A-752A-8347-449A-2D78B63F69DB}"/>
              </a:ext>
            </a:extLst>
          </p:cNvPr>
          <p:cNvSpPr/>
          <p:nvPr/>
        </p:nvSpPr>
        <p:spPr>
          <a:xfrm>
            <a:off x="4492923" y="2701599"/>
            <a:ext cx="2667897" cy="141974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«Молодёжь за здоровый образ жизни»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19" y="249238"/>
            <a:ext cx="9240819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FE30A77-7A26-E5CB-D73E-2895E0138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38" y="116991"/>
            <a:ext cx="1501162" cy="1489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67EC4A-EDC9-1091-EF4F-2D419516BCAA}"/>
              </a:ext>
            </a:extLst>
          </p:cNvPr>
          <p:cNvSpPr txBox="1"/>
          <p:nvPr/>
        </p:nvSpPr>
        <p:spPr>
          <a:xfrm>
            <a:off x="1656678" y="116991"/>
            <a:ext cx="8069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3AE9471-6442-6BE3-D8BD-11C0F2745D17}"/>
              </a:ext>
            </a:extLst>
          </p:cNvPr>
          <p:cNvSpPr/>
          <p:nvPr/>
        </p:nvSpPr>
        <p:spPr>
          <a:xfrm>
            <a:off x="217149" y="496326"/>
            <a:ext cx="1857080" cy="7305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688E152-5A1C-3139-7D72-3ADC8DDBD78D}"/>
              </a:ext>
            </a:extLst>
          </p:cNvPr>
          <p:cNvSpPr/>
          <p:nvPr/>
        </p:nvSpPr>
        <p:spPr>
          <a:xfrm>
            <a:off x="4313815" y="5381724"/>
            <a:ext cx="3894269" cy="115072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«Молодость – время выбора. Молодежь – за Союзное государство»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C0B9CC3-D717-52B2-CCE9-6883B411BBB2}"/>
              </a:ext>
            </a:extLst>
          </p:cNvPr>
          <p:cNvSpPr/>
          <p:nvPr/>
        </p:nvSpPr>
        <p:spPr>
          <a:xfrm>
            <a:off x="1145689" y="3520282"/>
            <a:ext cx="3714162" cy="1314658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мероприятие «Вместе мы сила»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2677B80-1AD4-96F4-E0DA-D786502A1732}"/>
              </a:ext>
            </a:extLst>
          </p:cNvPr>
          <p:cNvSpPr/>
          <p:nvPr/>
        </p:nvSpPr>
        <p:spPr>
          <a:xfrm>
            <a:off x="1450019" y="1401843"/>
            <a:ext cx="3035431" cy="132917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Квест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«Шагами героев»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B0FDB9B-E25F-76B6-A836-4CD301B6BE97}"/>
              </a:ext>
            </a:extLst>
          </p:cNvPr>
          <p:cNvSpPr/>
          <p:nvPr/>
        </p:nvSpPr>
        <p:spPr>
          <a:xfrm>
            <a:off x="7044272" y="1139120"/>
            <a:ext cx="2498103" cy="139988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 Сталина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4501F42-0526-8470-E4F4-12618D6237EA}"/>
              </a:ext>
            </a:extLst>
          </p:cNvPr>
          <p:cNvSpPr/>
          <p:nvPr/>
        </p:nvSpPr>
        <p:spPr>
          <a:xfrm>
            <a:off x="6872147" y="3550267"/>
            <a:ext cx="3104561" cy="1254687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соревнования «Кубок дружбы»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12677B80-1AD4-96F4-E0DA-D786502A1732}"/>
              </a:ext>
            </a:extLst>
          </p:cNvPr>
          <p:cNvSpPr/>
          <p:nvPr/>
        </p:nvSpPr>
        <p:spPr>
          <a:xfrm>
            <a:off x="4313815" y="2475419"/>
            <a:ext cx="3035431" cy="1329179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Патриотическая акция «Великой Победе – 80!»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65" y="250085"/>
            <a:ext cx="8205788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40E4BF-E5B5-A5FE-ABCF-5836E6803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11" y="12428"/>
            <a:ext cx="1715301" cy="1644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F6C4E5-5C68-A7D7-6DE4-299A2789022E}"/>
              </a:ext>
            </a:extLst>
          </p:cNvPr>
          <p:cNvSpPr txBox="1"/>
          <p:nvPr/>
        </p:nvSpPr>
        <p:spPr>
          <a:xfrm>
            <a:off x="1859380" y="0"/>
            <a:ext cx="7665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 идей и инициатив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FEB7A15C-C53C-E02A-A5CF-4342D0D001A6}"/>
              </a:ext>
            </a:extLst>
          </p:cNvPr>
          <p:cNvSpPr/>
          <p:nvPr/>
        </p:nvSpPr>
        <p:spPr>
          <a:xfrm>
            <a:off x="75304" y="250085"/>
            <a:ext cx="1551398" cy="9117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F421007-44FF-60EC-174B-2F6CABF3D69F}"/>
              </a:ext>
            </a:extLst>
          </p:cNvPr>
          <p:cNvSpPr/>
          <p:nvPr/>
        </p:nvSpPr>
        <p:spPr>
          <a:xfrm>
            <a:off x="4363374" y="5435270"/>
            <a:ext cx="3636085" cy="1101498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Молодость – время выбора. Управление государством»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FBD53E7A-333F-E8B3-3123-60ABF641D45C}"/>
              </a:ext>
            </a:extLst>
          </p:cNvPr>
          <p:cNvSpPr/>
          <p:nvPr/>
        </p:nvSpPr>
        <p:spPr>
          <a:xfrm>
            <a:off x="2791491" y="920528"/>
            <a:ext cx="2724346" cy="115007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Деловая игра «Выборы»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E80CD64-F0B2-40B8-DAB7-5A55AF790CEF}"/>
              </a:ext>
            </a:extLst>
          </p:cNvPr>
          <p:cNvSpPr/>
          <p:nvPr/>
        </p:nvSpPr>
        <p:spPr>
          <a:xfrm>
            <a:off x="5938399" y="1488604"/>
            <a:ext cx="2655358" cy="1163988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0B7BBC87-0934-48EB-4C5D-D7427CCD7914}"/>
              </a:ext>
            </a:extLst>
          </p:cNvPr>
          <p:cNvSpPr/>
          <p:nvPr/>
        </p:nvSpPr>
        <p:spPr>
          <a:xfrm>
            <a:off x="6308434" y="3521129"/>
            <a:ext cx="2652685" cy="1243254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микрофон   «100 вопросов взрослому»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BD53E7A-333F-E8B3-3123-60ABF641D45C}"/>
              </a:ext>
            </a:extLst>
          </p:cNvPr>
          <p:cNvSpPr/>
          <p:nvPr/>
        </p:nvSpPr>
        <p:spPr>
          <a:xfrm>
            <a:off x="2997337" y="3187074"/>
            <a:ext cx="2694853" cy="115007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 с представителями местной власти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3"/>
          <a:stretch/>
        </p:blipFill>
        <p:spPr bwMode="auto">
          <a:xfrm>
            <a:off x="2153061" y="612231"/>
            <a:ext cx="8325190" cy="61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2E7D6E-1AC0-CE65-1867-D0D6490AF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4" y="137699"/>
            <a:ext cx="1510589" cy="149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1B24AD-89BE-6504-C8A4-3FBD4DFD1B80}"/>
              </a:ext>
            </a:extLst>
          </p:cNvPr>
          <p:cNvSpPr txBox="1"/>
          <p:nvPr/>
        </p:nvSpPr>
        <p:spPr>
          <a:xfrm>
            <a:off x="1247887" y="137699"/>
            <a:ext cx="8853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идей и инициатив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43D65178-54A4-219E-50B6-D91B147BC30D}"/>
              </a:ext>
            </a:extLst>
          </p:cNvPr>
          <p:cNvSpPr/>
          <p:nvPr/>
        </p:nvSpPr>
        <p:spPr>
          <a:xfrm>
            <a:off x="4540957" y="5325036"/>
            <a:ext cx="3549399" cy="1161826"/>
          </a:xfrm>
          <a:prstGeom prst="ellipse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14000">
                <a:srgbClr val="FFFF0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«Молодость – время выбора. Наследники Победы»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30AA06E-DD98-FE64-4917-3836FF6A91EB}"/>
              </a:ext>
            </a:extLst>
          </p:cNvPr>
          <p:cNvSpPr/>
          <p:nvPr/>
        </p:nvSpPr>
        <p:spPr>
          <a:xfrm>
            <a:off x="2248349" y="3571539"/>
            <a:ext cx="2807746" cy="1269401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песен военных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 «Песни, опалённые войной»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7AB536A-D2A9-9CA7-3E7B-CACC52DA8C28}"/>
              </a:ext>
            </a:extLst>
          </p:cNvPr>
          <p:cNvSpPr/>
          <p:nvPr/>
        </p:nvSpPr>
        <p:spPr>
          <a:xfrm>
            <a:off x="2475488" y="1910893"/>
            <a:ext cx="2764716" cy="1088997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«Шел наш край дорогами войны»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C4A7FA1-EE5A-0C2C-F9CC-271424B241CD}"/>
              </a:ext>
            </a:extLst>
          </p:cNvPr>
          <p:cNvSpPr/>
          <p:nvPr/>
        </p:nvSpPr>
        <p:spPr>
          <a:xfrm>
            <a:off x="6878790" y="1910893"/>
            <a:ext cx="2889154" cy="116028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«Победе-80: нам 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завещено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беречь!»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9DDCC26-9D32-2EEC-8891-1C3675192534}"/>
              </a:ext>
            </a:extLst>
          </p:cNvPr>
          <p:cNvSpPr/>
          <p:nvPr/>
        </p:nvSpPr>
        <p:spPr>
          <a:xfrm>
            <a:off x="7036705" y="3688945"/>
            <a:ext cx="2573323" cy="1160282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 «Обелиск», «Вахта памяти»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B7AB536A-D2A9-9CA7-3E7B-CACC52DA8C28}"/>
              </a:ext>
            </a:extLst>
          </p:cNvPr>
          <p:cNvSpPr/>
          <p:nvPr/>
        </p:nvSpPr>
        <p:spPr>
          <a:xfrm>
            <a:off x="4207470" y="886998"/>
            <a:ext cx="3355157" cy="1088997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Митинг, посвященный 9 мая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47425" y="203573"/>
            <a:ext cx="176700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7AB536A-D2A9-9CA7-3E7B-CACC52DA8C28}"/>
              </a:ext>
            </a:extLst>
          </p:cNvPr>
          <p:cNvSpPr/>
          <p:nvPr/>
        </p:nvSpPr>
        <p:spPr>
          <a:xfrm>
            <a:off x="4659292" y="2870971"/>
            <a:ext cx="2764716" cy="119542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конкурсах, посвящённых Великой Победе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52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419</Words>
  <Application>Microsoft Office PowerPoint</Application>
  <PresentationFormat>Произвольный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Ped_Org</dc:creator>
  <cp:lastModifiedBy>Customer</cp:lastModifiedBy>
  <cp:revision>40</cp:revision>
  <dcterms:created xsi:type="dcterms:W3CDTF">2025-05-05T08:41:31Z</dcterms:created>
  <dcterms:modified xsi:type="dcterms:W3CDTF">2025-06-05T12:54:13Z</dcterms:modified>
</cp:coreProperties>
</file>